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C6BA3-528C-47BC-928C-B0FA115B7CDD}" type="datetimeFigureOut">
              <a:rPr lang="fr-FR" smtClean="0"/>
              <a:t>21/02/2010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D1B7F-26BE-43DC-803B-1F93BCEB1662}" type="slidenum">
              <a:rPr lang="fr-FR" smtClean="0"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503px-Vig%C3%A9e-Lebrun_Marie_Antoinette_178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0232" y="357166"/>
            <a:ext cx="5169198" cy="629986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71604" y="0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Marie Antoinette, 1783 par Elisabeth Vigée Le Brun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250px-MarieAntoinette17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0232" y="142852"/>
            <a:ext cx="4714908" cy="6582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VigeeLebrun_MarieAntoinet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44509"/>
            <a:ext cx="4486291" cy="66420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marie-antoinette-en-chemise-madame-vigee-le-brun-circa-178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142852"/>
            <a:ext cx="5022984" cy="6429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VigeeLebrun_MarieAntoinetteAndherChildr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14546" y="264632"/>
            <a:ext cx="4645970" cy="62362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800px-Versailles_Petit_Trian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214290"/>
            <a:ext cx="6221164" cy="434703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643174" y="5143512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Le Petit Trianon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800px-Marie_Antoinette_amusement_at_Versaill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250px-Marie-Antoinette_au_Tribunal_r%C3%A9volutionnaire_by_Alphonse_Fran%C3%A7oi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142852"/>
            <a:ext cx="4412958" cy="607223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143108" y="6357958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Gravure d’Alphonse François (XIXe siècle)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200px-Jacques-Louis_David_-_Marie_Antoinette_on_the_Way_to_the_Guillot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214290"/>
            <a:ext cx="4572032" cy="62408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786050" y="650083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Jacques Louis David, croquis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</Words>
  <Application>Microsoft Office PowerPoint</Application>
  <PresentationFormat>Affichage à l'écran (4:3)</PresentationFormat>
  <Paragraphs>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Jacquot Julien</dc:creator>
  <cp:lastModifiedBy>Jacquot Julien</cp:lastModifiedBy>
  <cp:revision>1</cp:revision>
  <dcterms:created xsi:type="dcterms:W3CDTF">2010-02-21T15:45:28Z</dcterms:created>
  <dcterms:modified xsi:type="dcterms:W3CDTF">2010-02-21T16:00:11Z</dcterms:modified>
</cp:coreProperties>
</file>